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69643" cy="10287000"/>
          </a:xfrm>
          <a:custGeom>
            <a:avLst/>
            <a:gdLst/>
            <a:ahLst/>
            <a:cxnLst/>
            <a:rect r="r" b="b" t="t" l="l"/>
            <a:pathLst>
              <a:path h="10287000" w="18369643">
                <a:moveTo>
                  <a:pt x="0" y="0"/>
                </a:moveTo>
                <a:lnTo>
                  <a:pt x="18369643" y="0"/>
                </a:lnTo>
                <a:lnTo>
                  <a:pt x="1836964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28731" cy="10287000"/>
          </a:xfrm>
          <a:custGeom>
            <a:avLst/>
            <a:gdLst/>
            <a:ahLst/>
            <a:cxnLst/>
            <a:rect r="r" b="b" t="t" l="l"/>
            <a:pathLst>
              <a:path h="10287000" w="18328731">
                <a:moveTo>
                  <a:pt x="0" y="0"/>
                </a:moveTo>
                <a:lnTo>
                  <a:pt x="18328731" y="0"/>
                </a:lnTo>
                <a:lnTo>
                  <a:pt x="18328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t="0" r="-335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328821" cy="10264140"/>
          </a:xfrm>
          <a:custGeom>
            <a:avLst/>
            <a:gdLst/>
            <a:ahLst/>
            <a:cxnLst/>
            <a:rect r="r" b="b" t="t" l="l"/>
            <a:pathLst>
              <a:path h="10264140" w="18328821">
                <a:moveTo>
                  <a:pt x="0" y="0"/>
                </a:moveTo>
                <a:lnTo>
                  <a:pt x="18328821" y="0"/>
                </a:lnTo>
                <a:lnTo>
                  <a:pt x="18328821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" r="0" b="-222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t="0" r="-335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0" t="-574" r="-903" b="-574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t="0" r="-335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568" y="0"/>
            <a:ext cx="18535135" cy="10287000"/>
          </a:xfrm>
          <a:custGeom>
            <a:avLst/>
            <a:gdLst/>
            <a:ahLst/>
            <a:cxnLst/>
            <a:rect r="r" b="b" t="t" l="l"/>
            <a:pathLst>
              <a:path h="10287000" w="18535135">
                <a:moveTo>
                  <a:pt x="0" y="0"/>
                </a:moveTo>
                <a:lnTo>
                  <a:pt x="18535136" y="0"/>
                </a:lnTo>
                <a:lnTo>
                  <a:pt x="185351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DAGZYe2sMys</dc:identifier>
  <dcterms:modified xsi:type="dcterms:W3CDTF">2011-08-01T06:04:30Z</dcterms:modified>
  <cp:revision>1</cp:revision>
</cp:coreProperties>
</file>